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45000">
              <a:srgbClr val="D4DEFF"/>
            </a:gs>
            <a:gs pos="79188">
              <a:srgbClr val="D4DEFF"/>
            </a:gs>
            <a:gs pos="87000">
              <a:srgbClr val="D4DE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2857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ru-RU" sz="3200" b="1" dirty="0" smtClean="0">
                <a:ln w="2857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" pitchFamily="34" charset="0"/>
              </a:rPr>
              <a:t>Нормативно-правовое обеспечение</a:t>
            </a:r>
            <a:br>
              <a:rPr lang="ru-RU" sz="3200" b="1" dirty="0" smtClean="0">
                <a:ln w="2857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" pitchFamily="34" charset="0"/>
              </a:rPr>
            </a:br>
            <a:r>
              <a:rPr lang="ru-RU" sz="3200" b="1" dirty="0" smtClean="0">
                <a:ln w="2857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" pitchFamily="34" charset="0"/>
              </a:rPr>
              <a:t> реализации права детей на получение образования</a:t>
            </a:r>
            <a:endParaRPr lang="ru-RU" sz="3200" b="1" dirty="0">
              <a:ln w="2857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556792"/>
            <a:ext cx="892899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ребёнка 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(одобрена Генеральной Ассамблеей ООН 20.11.1989)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(принята всенародным голосованием 12.12.1993 г.)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Семейный Кодекс Российской Федерации 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29.12.1995 № 223-ФЗ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 273-ФЗ 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регионального и 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уровней</a:t>
            </a:r>
          </a:p>
        </p:txBody>
      </p:sp>
    </p:spTree>
    <p:extLst>
      <p:ext uri="{BB962C8B-B14F-4D97-AF65-F5344CB8AC3E}">
        <p14:creationId xmlns:p14="http://schemas.microsoft.com/office/powerpoint/2010/main" val="13739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44" y="24408"/>
            <a:ext cx="6120680" cy="3321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07707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этом наш краткий обзор нормативно-правового обеспечения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реализации права детей на получение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образования окончен.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полным текстом нормативно-правовых документов, Вы, можете ознакомиться самостоятельно.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9" y="0"/>
            <a:ext cx="384476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21" y="18581"/>
            <a:ext cx="4239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397018" cy="57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14" y="-14777"/>
            <a:ext cx="388334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8" y="0"/>
            <a:ext cx="3501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24338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8" y="958416"/>
            <a:ext cx="4787105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94335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62" y="0"/>
            <a:ext cx="4941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6" y="33148"/>
            <a:ext cx="439769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19" y="33148"/>
            <a:ext cx="4461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4014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Харченко</dc:creator>
  <cp:lastModifiedBy>Пользователь Windows</cp:lastModifiedBy>
  <cp:revision>15</cp:revision>
  <dcterms:created xsi:type="dcterms:W3CDTF">2024-07-09T16:27:14Z</dcterms:created>
  <dcterms:modified xsi:type="dcterms:W3CDTF">2024-07-09T18:54:19Z</dcterms:modified>
</cp:coreProperties>
</file>